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FE05A5-D0CA-45B7-AFA4-D1ED6E8C6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704F788-DFE1-4B92-87D5-EA974A124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FB6625-CE3E-4A2C-ACE5-FDF16BAA6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E79D6D-D1B7-4BFA-A5E3-F64465CFC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A59FF9-5624-4A0F-920E-EE160E2F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31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BE1146-B9C1-4157-B73F-6C814415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E953BB0-000B-4037-AA84-09BE5167A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4A3D59-2A86-4E79-95F4-6011AF2FA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973F68-694D-49AA-BA4A-6F4E6B883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BCCFEE-AD1A-47A1-A16A-A170F7FA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88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0047875-BB24-4C67-A4A9-867C0029BE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22C744C-60AA-4909-9005-21601B595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8DDCFA-B128-4954-9618-969498CD4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A5D9F0-FB14-4CF7-99D0-2D322859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7797E3-F2CD-49A7-84E6-DAD576DEE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91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FB8CF8-154F-4916-8EF6-E582FBD41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9DCD75-5F3B-4759-A238-331470DE9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9DC71-BDA5-401D-8D54-EBAE8CE0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50E819-9725-4E93-92F5-AD2099AC4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1D6EFA-1D50-401B-BE26-2EDE5F22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86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D1A111-FFB0-4A2E-BEF6-5384A8444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6CB000-A102-4EA4-90D6-11D69E29F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EA116B-6635-4BE3-8E66-05A8116B7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9C9E60-F6E7-4A2D-8133-72BD3DBD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399D81-2B3F-4504-87B0-F684785A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22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C71CF-F962-441C-AAF3-EFD863D9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020E2E-0ED8-43F6-9B13-DA6AF189E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4D2765-E1A5-4BDF-BE20-D23A6F5E9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A67394-94B7-4BDF-88A3-10ED6033E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2E0484-1AF0-4E53-9A48-2A0A5E2E5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C0CEF2-1C49-4CAE-A145-690E06DF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70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5CFE7-0E2A-4622-BC95-19721271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29566B-4CAE-4685-BB5F-C4E9B3EB1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05D99CE-2660-4CD6-AB93-6BDC4B58F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825E7C1-6C07-496C-B00D-04ECF8EE7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383F09E-0249-4FB2-BCF9-055A48339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39BF43-FD74-451C-96BA-C9FEAE903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747F3F2-BAA6-40A2-B9FC-4AA536BAE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F8C940E-3E95-4555-9A62-638A42EC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90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997BDA-62F6-40B0-A676-9E2A7959A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DED44D7-9A8E-49EF-A150-8BCCCCC63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D76E25-C6A0-4FC6-8566-1EF0C7ACC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C3B57D-D1D5-44B3-A1CB-F5E99B6D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22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0CC9F02-C9D0-44C2-88B5-42A949E6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32F147-469A-4D29-8DE2-5F14A558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F1FEE00-6442-43A2-B857-466C9968B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61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F32651-6450-4BC5-A7AB-F492F525D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045CBE-4712-4314-B463-9224AD991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8700A5-F54F-4D3E-9F56-9B3733AFC4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CDBD8D-F044-4064-B5B0-F7A10A9A1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346CE94-EB3D-42F6-A1EF-5C7D6DA25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B90914A-826F-4EA3-9305-3F2147DB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38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D0EC8-6369-4ACA-907B-B7E6DD444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1407656-4072-442C-9817-55B10931E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11FF36-6710-4031-BDE6-A8C73E102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D41D62-3055-457A-AD95-3DD6512E4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6BB7855-B5DC-45EF-BEF3-FF74A5B4C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060E8B-762F-4178-BD77-DDB696BD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174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78B45E6-5F42-4632-AE27-BD9310AE4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C63280-7588-4F2E-8A92-C31972E8F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A9AE0A-AAEB-4ECD-B6AD-77ED32FA5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3A4B61-D51A-44D9-B317-5EC206A721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A5AB0F-C880-4CE6-9FB2-8B0FDC0B7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20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378F3A80-E167-4CAD-A8D9-1FF1926CEB20}"/>
              </a:ext>
            </a:extLst>
          </p:cNvPr>
          <p:cNvSpPr txBox="1"/>
          <p:nvPr/>
        </p:nvSpPr>
        <p:spPr>
          <a:xfrm>
            <a:off x="5496413" y="136448"/>
            <a:ext cx="121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Kreis Lippe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AB08F3F3-3DB3-4EC6-A0DF-0ECDD4CB7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19930"/>
              </p:ext>
            </p:extLst>
          </p:nvPr>
        </p:nvGraphicFramePr>
        <p:xfrm>
          <a:off x="542925" y="505780"/>
          <a:ext cx="11159792" cy="772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988">
                  <a:extLst>
                    <a:ext uri="{9D8B030D-6E8A-4147-A177-3AD203B41FA5}">
                      <a16:colId xmlns:a16="http://schemas.microsoft.com/office/drawing/2014/main" val="3638152986"/>
                    </a:ext>
                  </a:extLst>
                </a:gridCol>
                <a:gridCol w="2715943">
                  <a:extLst>
                    <a:ext uri="{9D8B030D-6E8A-4147-A177-3AD203B41FA5}">
                      <a16:colId xmlns:a16="http://schemas.microsoft.com/office/drawing/2014/main" val="2614471076"/>
                    </a:ext>
                  </a:extLst>
                </a:gridCol>
                <a:gridCol w="2590944">
                  <a:extLst>
                    <a:ext uri="{9D8B030D-6E8A-4147-A177-3AD203B41FA5}">
                      <a16:colId xmlns:a16="http://schemas.microsoft.com/office/drawing/2014/main" val="4255160107"/>
                    </a:ext>
                  </a:extLst>
                </a:gridCol>
                <a:gridCol w="1870043">
                  <a:extLst>
                    <a:ext uri="{9D8B030D-6E8A-4147-A177-3AD203B41FA5}">
                      <a16:colId xmlns:a16="http://schemas.microsoft.com/office/drawing/2014/main" val="1368187832"/>
                    </a:ext>
                  </a:extLst>
                </a:gridCol>
                <a:gridCol w="2593874">
                  <a:extLst>
                    <a:ext uri="{9D8B030D-6E8A-4147-A177-3AD203B41FA5}">
                      <a16:colId xmlns:a16="http://schemas.microsoft.com/office/drawing/2014/main" val="1144005701"/>
                    </a:ext>
                  </a:extLst>
                </a:gridCol>
              </a:tblGrid>
              <a:tr h="555912">
                <a:tc>
                  <a:txBody>
                    <a:bodyPr/>
                    <a:lstStyle/>
                    <a:p>
                      <a:r>
                        <a:rPr lang="de-DE" sz="1100" dirty="0"/>
                        <a:t>Wo?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Was ist </a:t>
                      </a:r>
                      <a:r>
                        <a:rPr lang="de-DE" sz="1100" b="0" u="sng" dirty="0"/>
                        <a:t>Donnerstag</a:t>
                      </a:r>
                      <a:r>
                        <a:rPr lang="de-DE" sz="1100" dirty="0"/>
                        <a:t> stehengeblieben?</a:t>
                      </a:r>
                    </a:p>
                    <a:p>
                      <a:r>
                        <a:rPr lang="de-DE" sz="1100" dirty="0"/>
                        <a:t>Wie viele MA streiken?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Wann wird nachgefahren / beigestellt?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Was ist </a:t>
                      </a:r>
                      <a:r>
                        <a:rPr lang="de-DE" sz="1100" b="0" u="sng" dirty="0"/>
                        <a:t>Freitag</a:t>
                      </a:r>
                      <a:r>
                        <a:rPr lang="de-DE" sz="1100" dirty="0"/>
                        <a:t> stehengeblieben?</a:t>
                      </a:r>
                    </a:p>
                    <a:p>
                      <a:r>
                        <a:rPr lang="de-DE" sz="1100" dirty="0"/>
                        <a:t>Wie viele MA streiken?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Wann wird nachgefahren / beigestellt?</a:t>
                      </a:r>
                    </a:p>
                    <a:p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070044"/>
                  </a:ext>
                </a:extLst>
              </a:tr>
              <a:tr h="513149">
                <a:tc>
                  <a:txBody>
                    <a:bodyPr/>
                    <a:lstStyle/>
                    <a:p>
                      <a:r>
                        <a:rPr lang="de-DE" sz="1000" dirty="0"/>
                        <a:t>Augustdorf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nichts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Nachfahrtermin BIO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Kein Nachfahren mehr möglich, Mehrmengen in Papiersäcken werden bei der nächsten Bioabfuhr am Donnerstag 09.06.22 (Feiertagsverschiebung) mitgenommen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25424"/>
                  </a:ext>
                </a:extLst>
              </a:tr>
              <a:tr h="798232">
                <a:tc>
                  <a:txBody>
                    <a:bodyPr/>
                    <a:lstStyle/>
                    <a:p>
                      <a:r>
                        <a:rPr lang="de-DE" sz="1000" dirty="0"/>
                        <a:t>Bad Salzuflen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Restmüll / Teile von Wüsten (Nachfahrtermin vom 25.05.2022)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Wird am Dienstag, den 07.06.2022 nachgefahren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RM 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Kein Nachfahren</a:t>
                      </a:r>
                    </a:p>
                    <a:p>
                      <a:r>
                        <a:rPr lang="de-DE" sz="1000" dirty="0"/>
                        <a:t>Nur reguläre Abfuhr am Samstag, den 11.06.2022 (Feiertagsverschiebung).  Mehrmengen sowie 2-wöchentliche Kunden aus KW 22 und Abrufkunden werden entleert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469318"/>
                  </a:ext>
                </a:extLst>
              </a:tr>
              <a:tr h="798232">
                <a:tc>
                  <a:txBody>
                    <a:bodyPr/>
                    <a:lstStyle/>
                    <a:p>
                      <a:r>
                        <a:rPr lang="de-DE" sz="1000" dirty="0"/>
                        <a:t>Barntrup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RM 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Kein Nachholtermin.</a:t>
                      </a:r>
                    </a:p>
                    <a:p>
                      <a:r>
                        <a:rPr lang="de-DE" sz="1000" dirty="0"/>
                        <a:t>Nur reguläre Abfuhr am Freitag, den 10.06.2022 (Feiertagsverschiebung).  Mehrmengen sowie 2-wöchentliche Kunden aus KW 22 und Abrufkunden werden entleert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nichts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28826"/>
                  </a:ext>
                </a:extLst>
              </a:tr>
              <a:tr h="798232">
                <a:tc>
                  <a:txBody>
                    <a:bodyPr/>
                    <a:lstStyle/>
                    <a:p>
                      <a:r>
                        <a:rPr lang="de-DE" sz="1000" dirty="0"/>
                        <a:t>Blomberg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RM 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Kein Nachholtermin.</a:t>
                      </a:r>
                    </a:p>
                    <a:p>
                      <a:r>
                        <a:rPr lang="de-DE" sz="1000" dirty="0"/>
                        <a:t>Nur reguläre Abfuhr am Freitag, den 10.06.2022 (Feiertagsverschiebung).  Mehrmengen sowie 2-wöchentliche Kunden aus KW 22 und Abrufkunden werden entleert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nichts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350611"/>
                  </a:ext>
                </a:extLst>
              </a:tr>
              <a:tr h="798232">
                <a:tc>
                  <a:txBody>
                    <a:bodyPr/>
                    <a:lstStyle/>
                    <a:p>
                      <a:r>
                        <a:rPr lang="de-DE" sz="1000" dirty="0"/>
                        <a:t>Dörentrup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Restmüll wurde abgeholt (Nachfahrtermin vom 25.05.2022) </a:t>
                      </a:r>
                    </a:p>
                    <a:p>
                      <a:endParaRPr lang="de-DE" sz="1000" dirty="0"/>
                    </a:p>
                    <a:p>
                      <a:r>
                        <a:rPr lang="de-DE" sz="1000" dirty="0"/>
                        <a:t>BIO Bezirk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Freitag 10.06.2022</a:t>
                      </a:r>
                    </a:p>
                    <a:p>
                      <a:r>
                        <a:rPr lang="de-DE" sz="1000" dirty="0"/>
                        <a:t>(Feiertagsverschiebung)</a:t>
                      </a:r>
                    </a:p>
                    <a:p>
                      <a:r>
                        <a:rPr lang="de-DE" sz="1000" dirty="0"/>
                        <a:t>Papier fällt aus / Mehrmengen Papier werden bei der nächsten Abfuhr KW 27 mitgenommen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BIO Bezirk III </a:t>
                      </a:r>
                    </a:p>
                    <a:p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Samstag 11.06.2022</a:t>
                      </a:r>
                    </a:p>
                    <a:p>
                      <a:r>
                        <a:rPr lang="de-DE" sz="1000" dirty="0"/>
                        <a:t>(Feiertagsverschiebung)</a:t>
                      </a:r>
                    </a:p>
                    <a:p>
                      <a:r>
                        <a:rPr lang="de-DE" sz="1000" dirty="0"/>
                        <a:t>Papier fällt aus / Mehrmengen Papier werden bei der nächsten Abfuhr KW 27 mitgenommen)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67931"/>
                  </a:ext>
                </a:extLst>
              </a:tr>
              <a:tr h="798232">
                <a:tc>
                  <a:txBody>
                    <a:bodyPr/>
                    <a:lstStyle/>
                    <a:p>
                      <a:r>
                        <a:rPr lang="de-DE" sz="1000" dirty="0"/>
                        <a:t>Extertal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RM 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Kein Nachholtermin.</a:t>
                      </a:r>
                    </a:p>
                    <a:p>
                      <a:r>
                        <a:rPr lang="de-DE" sz="1000" dirty="0"/>
                        <a:t>Nur reguläre Abfuhr am Freitag, den 10.06.2022 (Feiertagsverschiebung).  Mehrmengen sowie 2-wöchentliche Kunden aus KW 22 und Abrufkunden werden entleert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nichts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168463"/>
                  </a:ext>
                </a:extLst>
              </a:tr>
              <a:tr h="655691">
                <a:tc>
                  <a:txBody>
                    <a:bodyPr/>
                    <a:lstStyle/>
                    <a:p>
                      <a:r>
                        <a:rPr lang="de-DE" sz="1000" dirty="0"/>
                        <a:t>Horn Bad Meinberg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</a:rPr>
                        <a:t>RM Bezirk D</a:t>
                      </a:r>
                    </a:p>
                    <a:p>
                      <a:endParaRPr lang="de-DE" sz="10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Sperrmüll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RM Bezirk D wird am Mittwoch, den 08.06.22 nachgefahren </a:t>
                      </a:r>
                    </a:p>
                    <a:p>
                      <a:endParaRPr lang="de-DE" sz="1000" dirty="0"/>
                    </a:p>
                    <a:p>
                      <a:r>
                        <a:rPr lang="de-DE" sz="1000" dirty="0"/>
                        <a:t>Sperrmüll wird ab Dienstag, den 07.06.2022 nachgefahren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</a:rPr>
                        <a:t>RM Bezirk 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Sperrmüll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Nachfahrtermin BIO Bezirk C vom 25.05.2022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RM Bezirk E wird ab Freitag, den 10.06.2022 bis Samstag, den 11.06.2022 nachgefahren.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Sperrmüll wird ab Dienstag, den 07.06.2022 nachgefahren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/>
                    </a:p>
                    <a:p>
                      <a:r>
                        <a:rPr lang="de-DE" sz="1000" dirty="0"/>
                        <a:t>BIO entfällt ersatzlos, Mehrmengen werden in KW 23 mitgenommen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343686"/>
                  </a:ext>
                </a:extLst>
              </a:tr>
              <a:tr h="798232">
                <a:tc>
                  <a:txBody>
                    <a:bodyPr/>
                    <a:lstStyle/>
                    <a:p>
                      <a:r>
                        <a:rPr lang="de-DE" sz="1000" dirty="0"/>
                        <a:t>Kalletal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RM 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Kein Nachholtermin.</a:t>
                      </a:r>
                    </a:p>
                    <a:p>
                      <a:r>
                        <a:rPr lang="de-DE" sz="1000" dirty="0"/>
                        <a:t>Nur reguläre Abfuhr am Freitag, den 10.06.2022 (Feiertagsverschiebung).  Mehrmengen sowie 2-wöchentliche Kunden aus KW 22 und Abrufkunden werden entleert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39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10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378F3A80-E167-4CAD-A8D9-1FF1926CEB20}"/>
              </a:ext>
            </a:extLst>
          </p:cNvPr>
          <p:cNvSpPr txBox="1"/>
          <p:nvPr/>
        </p:nvSpPr>
        <p:spPr>
          <a:xfrm>
            <a:off x="5496413" y="136448"/>
            <a:ext cx="121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Kreis Lippe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AB08F3F3-3DB3-4EC6-A0DF-0ECDD4CB7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154311"/>
              </p:ext>
            </p:extLst>
          </p:nvPr>
        </p:nvGraphicFramePr>
        <p:xfrm>
          <a:off x="489282" y="505780"/>
          <a:ext cx="11213435" cy="669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665">
                  <a:extLst>
                    <a:ext uri="{9D8B030D-6E8A-4147-A177-3AD203B41FA5}">
                      <a16:colId xmlns:a16="http://schemas.microsoft.com/office/drawing/2014/main" val="3638152986"/>
                    </a:ext>
                  </a:extLst>
                </a:gridCol>
                <a:gridCol w="2728998">
                  <a:extLst>
                    <a:ext uri="{9D8B030D-6E8A-4147-A177-3AD203B41FA5}">
                      <a16:colId xmlns:a16="http://schemas.microsoft.com/office/drawing/2014/main" val="2614471076"/>
                    </a:ext>
                  </a:extLst>
                </a:gridCol>
                <a:gridCol w="2603398">
                  <a:extLst>
                    <a:ext uri="{9D8B030D-6E8A-4147-A177-3AD203B41FA5}">
                      <a16:colId xmlns:a16="http://schemas.microsoft.com/office/drawing/2014/main" val="4255160107"/>
                    </a:ext>
                  </a:extLst>
                </a:gridCol>
                <a:gridCol w="2069270">
                  <a:extLst>
                    <a:ext uri="{9D8B030D-6E8A-4147-A177-3AD203B41FA5}">
                      <a16:colId xmlns:a16="http://schemas.microsoft.com/office/drawing/2014/main" val="1368187832"/>
                    </a:ext>
                  </a:extLst>
                </a:gridCol>
                <a:gridCol w="2416104">
                  <a:extLst>
                    <a:ext uri="{9D8B030D-6E8A-4147-A177-3AD203B41FA5}">
                      <a16:colId xmlns:a16="http://schemas.microsoft.com/office/drawing/2014/main" val="1144005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100" dirty="0"/>
                        <a:t>Wo?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Was ist </a:t>
                      </a:r>
                      <a:r>
                        <a:rPr lang="de-DE" sz="1100" b="0" u="sng" dirty="0"/>
                        <a:t>Donnerstag</a:t>
                      </a:r>
                      <a:r>
                        <a:rPr lang="de-DE" sz="1100" dirty="0"/>
                        <a:t> stehengeblieben?</a:t>
                      </a:r>
                    </a:p>
                    <a:p>
                      <a:r>
                        <a:rPr lang="de-DE" sz="1100" dirty="0"/>
                        <a:t>Wie viele MA streiken?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Wann wird nachgefahren / beigestellt?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Was ist </a:t>
                      </a:r>
                      <a:r>
                        <a:rPr lang="de-DE" sz="1100" b="0" u="sng" dirty="0"/>
                        <a:t>Freitag</a:t>
                      </a:r>
                      <a:r>
                        <a:rPr lang="de-DE" sz="1100" dirty="0"/>
                        <a:t> stehengeblieben?</a:t>
                      </a:r>
                    </a:p>
                    <a:p>
                      <a:r>
                        <a:rPr lang="de-DE" sz="1100" dirty="0"/>
                        <a:t>Wie viele MA streiken?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Wann wird nachgefahren / beigestellt?</a:t>
                      </a:r>
                    </a:p>
                    <a:p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070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Lage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Papier Bezirk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Kein Nachholtermin.</a:t>
                      </a:r>
                    </a:p>
                    <a:p>
                      <a:r>
                        <a:rPr lang="de-DE" sz="1000" dirty="0"/>
                        <a:t>Papier kann kostenfrei bei PreZero in Detmold und Lemgo abgegeben werden. </a:t>
                      </a:r>
                    </a:p>
                    <a:p>
                      <a:r>
                        <a:rPr lang="de-DE" sz="1000" dirty="0"/>
                        <a:t>Mehrmengen werden bei der Abfuhr in KW 26 mitgenommen. </a:t>
                      </a:r>
                      <a:r>
                        <a:rPr lang="de-DE" sz="1000" b="1" dirty="0"/>
                        <a:t>Achtung: </a:t>
                      </a:r>
                      <a:r>
                        <a:rPr lang="de-DE" sz="1000" dirty="0"/>
                        <a:t>Seitenlader - Beipack muss in Behälter passen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Papier Bezirk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Kein Nachholtermin.</a:t>
                      </a:r>
                    </a:p>
                    <a:p>
                      <a:r>
                        <a:rPr lang="de-DE" sz="1000" dirty="0"/>
                        <a:t>Papier kann kostenfrei bei PreZero in Detmold und Lemgo abgegeben werden. </a:t>
                      </a:r>
                    </a:p>
                    <a:p>
                      <a:r>
                        <a:rPr lang="de-DE" sz="1000" dirty="0"/>
                        <a:t>Mehrmengen werden bei der Abfuhr in KW 26 mitgenommen. </a:t>
                      </a:r>
                      <a:r>
                        <a:rPr lang="de-DE" sz="1000" b="1" dirty="0"/>
                        <a:t>Achtung: </a:t>
                      </a:r>
                      <a:r>
                        <a:rPr lang="de-DE" sz="1000" dirty="0"/>
                        <a:t>Seitenlader - Beipack muss in Behälter passen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818217"/>
                  </a:ext>
                </a:extLst>
              </a:tr>
              <a:tr h="361162">
                <a:tc>
                  <a:txBody>
                    <a:bodyPr/>
                    <a:lstStyle/>
                    <a:p>
                      <a:r>
                        <a:rPr lang="de-DE" sz="1000" dirty="0"/>
                        <a:t>Lemgo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Bio Bezirk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Freitag 10.06.2022</a:t>
                      </a:r>
                    </a:p>
                    <a:p>
                      <a:r>
                        <a:rPr lang="de-DE" sz="1000" dirty="0"/>
                        <a:t>(Feiertagsverschiebung)</a:t>
                      </a:r>
                    </a:p>
                    <a:p>
                      <a:r>
                        <a:rPr lang="de-DE" sz="1000" dirty="0"/>
                        <a:t>Papier Bezirk 1 fällt aus.</a:t>
                      </a:r>
                    </a:p>
                    <a:p>
                      <a:r>
                        <a:rPr lang="de-DE" sz="1000" dirty="0"/>
                        <a:t>Papier kann kostenfrei bei PreZero Lemgo oder am Kompostwerk Lemgo abgegeben werden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Bio Bezirk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Samstag 11.06.2022</a:t>
                      </a:r>
                    </a:p>
                    <a:p>
                      <a:r>
                        <a:rPr lang="de-DE" sz="1000" dirty="0"/>
                        <a:t>(Feiertagsverschiebung)</a:t>
                      </a:r>
                    </a:p>
                    <a:p>
                      <a:r>
                        <a:rPr lang="de-DE" sz="1000" dirty="0"/>
                        <a:t>Papier Bezirk </a:t>
                      </a:r>
                      <a:r>
                        <a:rPr lang="de-DE" sz="1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de-DE" sz="1000" dirty="0"/>
                        <a:t> fällt aus</a:t>
                      </a:r>
                    </a:p>
                    <a:p>
                      <a:r>
                        <a:rPr lang="de-DE" sz="1000" dirty="0"/>
                        <a:t>Papier kann kostenfrei bei PreZero Lemgo abgegeben werden oder am Kompostwerk Lemgo abgegeben werden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03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Leopoldshöhe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Bio Bezirk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Wird am Mittwoch, den 08.06.2022 nachgefahren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Abfuhr Bezirk E fand statt!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Kein Nachfahren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592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Lügde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Kein Nachholtermin.</a:t>
                      </a:r>
                    </a:p>
                    <a:p>
                      <a:r>
                        <a:rPr lang="de-DE" sz="1000" dirty="0"/>
                        <a:t>Mehrmengen werden bei der Abfuhr in KW 26 mitgenommen. </a:t>
                      </a:r>
                      <a:r>
                        <a:rPr lang="de-DE" sz="1000" b="1" dirty="0"/>
                        <a:t>Achtung: </a:t>
                      </a:r>
                      <a:r>
                        <a:rPr lang="de-DE" sz="1000" dirty="0"/>
                        <a:t>Seitenlader - Beipack muss in Behälter passen.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Papier kann kostenfrei bei W&amp;M Pappen in Lügde abgegeben werden. </a:t>
                      </a:r>
                    </a:p>
                    <a:p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nichts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330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Oerlinghausen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Nichts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Nichts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57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Schieder Schwalenberg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RM 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Kein Nachfahrtermin: </a:t>
                      </a:r>
                    </a:p>
                    <a:p>
                      <a:r>
                        <a:rPr lang="de-DE" sz="1000" dirty="0"/>
                        <a:t>Nur reguläre Abfuhr am Freitag, den 10.06.2022 (Feiertagsverschiebung).  Mehrmengen sowie 2-wöchentliche Kunden aus KW 22 und Abrufkunden werden entleert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360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Schlangen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BIO Bezirk 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Freitag 10.06.2022</a:t>
                      </a:r>
                    </a:p>
                    <a:p>
                      <a:r>
                        <a:rPr lang="de-DE" sz="1000" dirty="0"/>
                        <a:t>(Feiertagsverschiebung)</a:t>
                      </a:r>
                    </a:p>
                    <a:p>
                      <a:r>
                        <a:rPr lang="de-DE" sz="1000" dirty="0"/>
                        <a:t>Restmüll Bezirk A vom 10.06.2022 wird im Laufe der KW 24 vom 13.06. – 15.06. nachgefahren.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Bio Bezirk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Samstag 11.06.2022</a:t>
                      </a:r>
                    </a:p>
                    <a:p>
                      <a:r>
                        <a:rPr lang="de-DE" sz="1000" dirty="0"/>
                        <a:t>(Feiertagsverschiebung)</a:t>
                      </a:r>
                    </a:p>
                    <a:p>
                      <a:r>
                        <a:rPr lang="de-DE" sz="1000" dirty="0"/>
                        <a:t>Restmüll  Bezirk A vom 11.06.2022 wird im Laufe der KW 24 vom 13.06. – 15.06. nachgefahren </a:t>
                      </a:r>
                    </a:p>
                    <a:p>
                      <a:endParaRPr lang="de-DE" sz="1000" dirty="0"/>
                    </a:p>
                    <a:p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755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623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652</Words>
  <Application>Microsoft Office PowerPoint</Application>
  <PresentationFormat>Breitbild</PresentationFormat>
  <Paragraphs>122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Boris Ziegler</dc:creator>
  <cp:lastModifiedBy>Boris Ziegler</cp:lastModifiedBy>
  <cp:revision>21</cp:revision>
  <dcterms:created xsi:type="dcterms:W3CDTF">2022-06-03T07:23:49Z</dcterms:created>
  <dcterms:modified xsi:type="dcterms:W3CDTF">2022-06-03T12:54:26Z</dcterms:modified>
</cp:coreProperties>
</file>